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6"/>
  </p:normalViewPr>
  <p:slideViewPr>
    <p:cSldViewPr snapToGrid="0" snapToObjects="1">
      <p:cViewPr varScale="1">
        <p:scale>
          <a:sx n="130" d="100"/>
          <a:sy n="130" d="100"/>
        </p:scale>
        <p:origin x="15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79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7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5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8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5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3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27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C53C-3EB7-B44B-9217-2F6BD6C7C96E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4FC8-75A2-444C-8977-89F7B26F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8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7gWaABqGY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2979" y="727968"/>
            <a:ext cx="9144000" cy="1201769"/>
          </a:xfrm>
        </p:spPr>
        <p:txBody>
          <a:bodyPr/>
          <a:lstStyle/>
          <a:p>
            <a:r>
              <a:rPr lang="de-DE" dirty="0"/>
              <a:t>Ed </a:t>
            </a:r>
            <a:r>
              <a:rPr lang="de-DE" dirty="0" err="1"/>
              <a:t>Sheeran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79010" y="6337426"/>
            <a:ext cx="1111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gehört zum Shop-Produkt </a:t>
            </a:r>
            <a:r>
              <a:rPr lang="de-CH" sz="1200" i="1" dirty="0"/>
              <a:t>English Music </a:t>
            </a:r>
            <a:r>
              <a:rPr lang="de-CH" sz="1200" dirty="0"/>
              <a:t>/ schularena.com</a:t>
            </a:r>
          </a:p>
        </p:txBody>
      </p:sp>
      <p:pic>
        <p:nvPicPr>
          <p:cNvPr id="6" name="Grafik 8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508">
            <a:off x="-137478" y="1211"/>
            <a:ext cx="1453515" cy="1453515"/>
          </a:xfrm>
          <a:prstGeom prst="rect">
            <a:avLst/>
          </a:prstGeom>
        </p:spPr>
      </p:pic>
      <p:pic>
        <p:nvPicPr>
          <p:cNvPr id="7" name="Grafik 8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681">
            <a:off x="-157757" y="5163803"/>
            <a:ext cx="1924461" cy="1880821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5DB063-E3D2-411A-B253-707E9FEEB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035" y="2046514"/>
            <a:ext cx="7100878" cy="39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 Ed </a:t>
            </a:r>
            <a:r>
              <a:rPr lang="de-DE" dirty="0" err="1"/>
              <a:t>Sheeran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birth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17th </a:t>
            </a:r>
            <a:r>
              <a:rPr lang="de-DE" dirty="0" err="1">
                <a:solidFill>
                  <a:srgbClr val="FF0000"/>
                </a:solidFill>
              </a:rPr>
              <a:t>February</a:t>
            </a:r>
            <a:r>
              <a:rPr lang="de-DE" dirty="0">
                <a:solidFill>
                  <a:srgbClr val="FF0000"/>
                </a:solidFill>
              </a:rPr>
              <a:t> 1991</a:t>
            </a:r>
          </a:p>
          <a:p>
            <a:r>
              <a:rPr lang="de-DE" dirty="0"/>
              <a:t>Real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CH" dirty="0">
                <a:solidFill>
                  <a:srgbClr val="FF0000"/>
                </a:solidFill>
              </a:rPr>
              <a:t>Edward Christopher </a:t>
            </a:r>
            <a:r>
              <a:rPr lang="de-CH" dirty="0" err="1">
                <a:solidFill>
                  <a:srgbClr val="FF0000"/>
                </a:solidFill>
              </a:rPr>
              <a:t>Sheeran</a:t>
            </a:r>
            <a:r>
              <a:rPr lang="de-CH" dirty="0">
                <a:solidFill>
                  <a:srgbClr val="FF0000"/>
                </a:solidFill>
              </a:rPr>
              <a:t> </a:t>
            </a:r>
          </a:p>
          <a:p>
            <a:r>
              <a:rPr lang="de-DE" dirty="0"/>
              <a:t>Born in: </a:t>
            </a:r>
            <a:r>
              <a:rPr lang="de-DE" dirty="0">
                <a:solidFill>
                  <a:srgbClr val="FF0000"/>
                </a:solidFill>
              </a:rPr>
              <a:t>Halifax, West Yorkshire </a:t>
            </a:r>
            <a:r>
              <a:rPr lang="de-DE" i="1" dirty="0"/>
              <a:t>(England)</a:t>
            </a:r>
          </a:p>
          <a:p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2004 - </a:t>
            </a:r>
            <a:r>
              <a:rPr lang="de-DE" dirty="0" err="1">
                <a:solidFill>
                  <a:srgbClr val="FF0000"/>
                </a:solidFill>
              </a:rPr>
              <a:t>present</a:t>
            </a:r>
            <a:endParaRPr lang="de-DE" dirty="0"/>
          </a:p>
          <a:p>
            <a:r>
              <a:rPr lang="de-DE" dirty="0" err="1"/>
              <a:t>girlfriend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Cherry </a:t>
            </a:r>
            <a:r>
              <a:rPr lang="de-DE" dirty="0" err="1">
                <a:solidFill>
                  <a:srgbClr val="FF0000"/>
                </a:solidFill>
              </a:rPr>
              <a:t>Seaborn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i="1" dirty="0"/>
              <a:t>(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friend</a:t>
            </a:r>
            <a:r>
              <a:rPr lang="de-DE" i="1" dirty="0"/>
              <a:t>)</a:t>
            </a:r>
          </a:p>
          <a:p>
            <a:r>
              <a:rPr lang="de-DE" dirty="0"/>
              <a:t>Family </a:t>
            </a:r>
            <a:r>
              <a:rPr lang="de-DE" dirty="0" err="1"/>
              <a:t>situation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not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married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children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Most </a:t>
            </a:r>
            <a:r>
              <a:rPr lang="de-DE" dirty="0" err="1"/>
              <a:t>successful</a:t>
            </a:r>
            <a:r>
              <a:rPr lang="de-DE" dirty="0"/>
              <a:t> title: </a:t>
            </a:r>
            <a:r>
              <a:rPr lang="de-DE" dirty="0">
                <a:solidFill>
                  <a:srgbClr val="FF0000"/>
                </a:solidFill>
              </a:rPr>
              <a:t>Shape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Sold </a:t>
            </a:r>
            <a:r>
              <a:rPr lang="de-DE" dirty="0" err="1"/>
              <a:t>recording</a:t>
            </a:r>
            <a:r>
              <a:rPr lang="de-DE" dirty="0"/>
              <a:t> </a:t>
            </a:r>
            <a:r>
              <a:rPr lang="de-DE" dirty="0" err="1"/>
              <a:t>mediums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92 </a:t>
            </a:r>
            <a:r>
              <a:rPr lang="de-DE" dirty="0" err="1">
                <a:solidFill>
                  <a:srgbClr val="FF0000"/>
                </a:solidFill>
              </a:rPr>
              <a:t>million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10237F-11C8-45EE-B273-7FC8188D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69" y="4696408"/>
            <a:ext cx="2475722" cy="1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63408" cy="4624938"/>
          </a:xfrm>
        </p:spPr>
        <p:txBody>
          <a:bodyPr>
            <a:normAutofit fontScale="92500"/>
          </a:bodyPr>
          <a:lstStyle/>
          <a:p>
            <a:r>
              <a:rPr lang="en-US" dirty="0"/>
              <a:t>His older brother, Matthew is a composer of classical music.</a:t>
            </a:r>
          </a:p>
          <a:p>
            <a:r>
              <a:rPr lang="en-US" dirty="0"/>
              <a:t>Ed Sheeran began to record his own songs at a very young age (14).</a:t>
            </a:r>
          </a:p>
          <a:p>
            <a:r>
              <a:rPr lang="en-US" dirty="0"/>
              <a:t>His debut album (not including self-released records) was called +.</a:t>
            </a:r>
          </a:p>
          <a:p>
            <a:r>
              <a:rPr lang="en-US" dirty="0"/>
              <a:t>Ed performed at the closing ceremony of the 2012 Summer Olympics in London.</a:t>
            </a:r>
          </a:p>
          <a:p>
            <a:r>
              <a:rPr lang="en-US" dirty="0"/>
              <a:t>Eminem is Ed Sheeran’s </a:t>
            </a:r>
            <a:r>
              <a:rPr lang="en-US" dirty="0" err="1"/>
              <a:t>favourite</a:t>
            </a:r>
            <a:r>
              <a:rPr lang="en-US" dirty="0"/>
              <a:t> rapper.</a:t>
            </a:r>
          </a:p>
          <a:p>
            <a:r>
              <a:rPr lang="en-US" dirty="0"/>
              <a:t>Ed is now teetotal (he doesn’t drink alcohol any more).</a:t>
            </a:r>
          </a:p>
          <a:p>
            <a:r>
              <a:rPr lang="en-US" dirty="0"/>
              <a:t>He loves building LEGO sets, and he celebrated his album (+) going to number one in the charts by building a LEGO Star Wars Millennium Falcon.</a:t>
            </a: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45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Galway Girl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247" y="1614130"/>
            <a:ext cx="10515600" cy="2133117"/>
          </a:xfrm>
        </p:spPr>
        <p:txBody>
          <a:bodyPr>
            <a:normAutofit lnSpcReduction="10000"/>
          </a:bodyPr>
          <a:lstStyle/>
          <a:p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album</a:t>
            </a:r>
            <a:r>
              <a:rPr lang="de-CH" dirty="0"/>
              <a:t>: </a:t>
            </a:r>
            <a:r>
              <a:rPr lang="de-CH" i="1" dirty="0"/>
              <a:t> ÷ </a:t>
            </a:r>
            <a:r>
              <a:rPr lang="de-CH" i="1" dirty="0" err="1"/>
              <a:t>Divide</a:t>
            </a:r>
            <a:r>
              <a:rPr lang="de-CH" i="1" dirty="0"/>
              <a:t> (2017)</a:t>
            </a:r>
          </a:p>
          <a:p>
            <a:r>
              <a:rPr lang="en-US" dirty="0"/>
              <a:t>According to Sheeran, he had to fight his record label to keep the song on his album: "They were really, really against Galway Girl, because apparently folk music isn't cool.“</a:t>
            </a:r>
          </a:p>
          <a:p>
            <a:r>
              <a:rPr lang="en-US" dirty="0"/>
              <a:t>The song was made up and not about anyone in particular.</a:t>
            </a:r>
            <a:endParaRPr lang="fr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Bildergebnis für album divide">
            <a:extLst>
              <a:ext uri="{FF2B5EF4-FFF2-40B4-BE49-F238E27FC236}">
                <a16:creationId xmlns:a16="http://schemas.microsoft.com/office/drawing/2014/main" id="{1B2CDA4B-8816-4691-AD9B-01EC31AB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4" y="4046465"/>
            <a:ext cx="2635509" cy="26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on YouTube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77E4D1-15A7-4534-8E44-03F2941014B1}"/>
              </a:ext>
            </a:extLst>
          </p:cNvPr>
          <p:cNvSpPr txBox="1"/>
          <p:nvPr/>
        </p:nvSpPr>
        <p:spPr>
          <a:xfrm>
            <a:off x="902109" y="2138516"/>
            <a:ext cx="1038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u="sng" dirty="0">
                <a:hlinkClick r:id="rId2"/>
              </a:rPr>
              <a:t>https://www.youtube.com/watch?v=87gWaABqGYs</a:t>
            </a:r>
            <a:endParaRPr lang="de-CH" sz="3600" dirty="0"/>
          </a:p>
          <a:p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9997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Breitbild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Office-Design</vt:lpstr>
      <vt:lpstr>Ed Sheeran</vt:lpstr>
      <vt:lpstr>Profile Ed Sheeran</vt:lpstr>
      <vt:lpstr>What‘s more …</vt:lpstr>
      <vt:lpstr>Galway Girl</vt:lpstr>
      <vt:lpstr>Video on YouTube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STROMAE</dc:title>
  <dc:creator>Marcel Isler</dc:creator>
  <cp:lastModifiedBy>Marcel Isler</cp:lastModifiedBy>
  <cp:revision>41</cp:revision>
  <dcterms:created xsi:type="dcterms:W3CDTF">2017-04-03T18:13:42Z</dcterms:created>
  <dcterms:modified xsi:type="dcterms:W3CDTF">2019-01-04T14:54:03Z</dcterms:modified>
</cp:coreProperties>
</file>